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j9DViULg+WhDIRShcchN3O32gs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76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9073464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d914EnpU4Fo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sz="1100" smtClean="0">
                <a:hlinkClick r:id="rId3" tooltip="Share link"/>
              </a:rPr>
              <a:t>https://youtu.be/d914EnpU4Fo</a:t>
            </a:r>
            <a:endParaRPr lang="en-US" sz="110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816b8583c9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816b8583c9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cOdaqQ_IA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youtu.be/d914EnpU4Fo" TargetMode="Externa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coronavirus/2019-ncov/index.html" TargetMode="External"/><Relationship Id="rId7" Type="http://schemas.openxmlformats.org/officeDocument/2006/relationships/hyperlink" Target="https://www.epa.gov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osha.gov/Publications/OSHA3990.pdf" TargetMode="External"/><Relationship Id="rId5" Type="http://schemas.openxmlformats.org/officeDocument/2006/relationships/hyperlink" Target="https://www.issa.com/" TargetMode="External"/><Relationship Id="rId4" Type="http://schemas.openxmlformats.org/officeDocument/2006/relationships/hyperlink" Target="https://youtu.be/d914EnpU4F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5096"/>
          <a:stretch/>
        </p:blipFill>
        <p:spPr>
          <a:xfrm>
            <a:off x="1744450" y="0"/>
            <a:ext cx="9338575" cy="6735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 txBox="1">
            <a:spLocks noGrp="1"/>
          </p:cNvSpPr>
          <p:nvPr>
            <p:ph type="title"/>
          </p:nvPr>
        </p:nvSpPr>
        <p:spPr>
          <a:xfrm>
            <a:off x="3004458" y="509453"/>
            <a:ext cx="7023643" cy="679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400"/>
              <a:t>What is COVID-19?</a:t>
            </a:r>
            <a:endParaRPr sz="5400"/>
          </a:p>
        </p:txBody>
      </p:sp>
      <p:sp>
        <p:nvSpPr>
          <p:cNvPr id="90" name="Google Shape;90;p2"/>
          <p:cNvSpPr txBox="1">
            <a:spLocks noGrp="1"/>
          </p:cNvSpPr>
          <p:nvPr>
            <p:ph type="body" idx="1"/>
          </p:nvPr>
        </p:nvSpPr>
        <p:spPr>
          <a:xfrm>
            <a:off x="831849" y="1606731"/>
            <a:ext cx="10859407" cy="4482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857250" lvl="0" indent="-857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dirty="0">
                <a:solidFill>
                  <a:schemeClr val="dk1"/>
                </a:solidFill>
              </a:rPr>
              <a:t>COVID-19 is the short name for “coronavirus disease 2019.” It is a new virus. Doctors and scientists are still learning about it.</a:t>
            </a:r>
            <a:endParaRPr dirty="0"/>
          </a:p>
          <a:p>
            <a:pPr marL="857250" lvl="0" indent="-85725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dirty="0">
                <a:solidFill>
                  <a:schemeClr val="dk1"/>
                </a:solidFill>
              </a:rPr>
              <a:t>Recently, this virus has made a lot of people sick. Scientists and doctors think that most people will be ok, especially </a:t>
            </a:r>
            <a:r>
              <a:rPr lang="en-US" sz="3600" dirty="0" smtClean="0">
                <a:solidFill>
                  <a:schemeClr val="dk1"/>
                </a:solidFill>
              </a:rPr>
              <a:t>kids and healthy adults, </a:t>
            </a:r>
            <a:r>
              <a:rPr lang="en-US" sz="3600" dirty="0">
                <a:solidFill>
                  <a:schemeClr val="dk1"/>
                </a:solidFill>
              </a:rPr>
              <a:t>but some people might get pretty </a:t>
            </a:r>
            <a:r>
              <a:rPr lang="en-US" sz="3600" dirty="0" smtClean="0">
                <a:solidFill>
                  <a:schemeClr val="dk1"/>
                </a:solidFill>
              </a:rPr>
              <a:t>sick, elderly or anyone with underlying health issues. Smokers are at an increased risk as well.</a:t>
            </a:r>
            <a:endParaRPr dirty="0"/>
          </a:p>
          <a:p>
            <a:pPr marL="857250" lvl="0" indent="-85725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dirty="0">
                <a:solidFill>
                  <a:schemeClr val="dk1"/>
                </a:solidFill>
              </a:rPr>
              <a:t>Doctors and health experts are working hard to help people stay healthy.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/>
        </p:nvSpPr>
        <p:spPr>
          <a:xfrm>
            <a:off x="941294" y="4991708"/>
            <a:ext cx="9503251" cy="4058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3" descr="Image result for covid 19 symptom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5760" y="1775013"/>
            <a:ext cx="11577912" cy="3721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"/>
          <p:cNvSpPr txBox="1"/>
          <p:nvPr/>
        </p:nvSpPr>
        <p:spPr>
          <a:xfrm>
            <a:off x="0" y="0"/>
            <a:ext cx="12192000" cy="6940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I do to stay healthy?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can practice healthy habits at home, </a:t>
            </a: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work, school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and play to help protect against the spread of COVID-19:</a:t>
            </a:r>
            <a:endParaRPr sz="2400" dirty="0"/>
          </a:p>
          <a:p>
            <a:pPr marL="742950" marR="0" lvl="1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Cough or sneeze into a tissue or your elbow. If you sneeze or cough into a tissue, throw it in the trash right away.</a:t>
            </a:r>
            <a:endParaRPr sz="2400" dirty="0"/>
          </a:p>
          <a:p>
            <a:pPr marL="742950" marR="0" lvl="1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Keep your hands out of your mouth, nose, and eyes. This will help keep germs out of your body.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Maintain a social distance from others (refrain from hand holding/touching) and limit food sharing 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Wash your hands with soap and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water for at least 20 seconds. Follow these five steps—wet, lather (make bubbles), scrub (rub together), rinse and dry. You can sing the “Happy Birthday” song twice.</a:t>
            </a:r>
            <a:endParaRPr sz="2400" dirty="0"/>
          </a:p>
          <a:p>
            <a:pPr marL="742950" marR="0" lvl="1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don’t have soap and water,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special hand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cleaner/sanitizer.</a:t>
            </a:r>
            <a:endParaRPr sz="2400" dirty="0"/>
          </a:p>
          <a:p>
            <a:pPr marL="742950" marR="0" lvl="1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Keep things clean.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home, work,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school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clean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things we touch the most, like desks, doorknobs, light switches, </a:t>
            </a: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surfaces we touch,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remote controls. 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feel sick, stay home. Just like you don’t want to get other people’s germs in your body, other people don’t want to get your germs either.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5" descr="When people ask how to protect themselves against the spread of COVID-19, one of the first suggestions from doctors is washing your hands. Here are the do's and don'ts. &#10;RELATED: Coronavirus is now a pandemic https://youtu.be/IfR5LUNFLyU&#10;&#10;It's a skill you probably learned as a toddler, but most people in the USA still haven't mastered it: washing your hands.&#10;&#10;Multiple studies show people don't wash their hands as much as they should – and when they do, they often do it ineffectively. Many people don't see the problem.&#10;&#10;“People think that they do wash their hands properly ... they have this concept of, ‘Yes, I’ve done it correctly,’ &quot; Mindy Brashears, the U.S. Department of Agriculture’s deputy under secretary for food safety, told USA TODAY.&#10;&#10;» Subscribe to USA TODAY: http://bit.ly/1xa3XAh&#10;» Watch more on this and other topics from USA TODAY: https://bit.ly/2J1xQDh&#10;» USA TODAY delivers current local and national news, sports, entertainment,  finance, technology, and more through award-winning journalism, photos, videos and VR.&#10;&#10;#coronavirus #handwashing #justthefaqs" title="The best way to wash your hands to help prevent diseases, like coronavirus | Just The FAQ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23875" y="341225"/>
            <a:ext cx="8234075" cy="61755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873812" y="5943599"/>
            <a:ext cx="693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>
              <a:buNone/>
            </a:pPr>
            <a:r>
              <a:rPr lang="en-US" dirty="0">
                <a:solidFill>
                  <a:schemeClr val="bg1"/>
                </a:solidFill>
                <a:hlinkClick r:id="rId5" tooltip="Share link"/>
              </a:rPr>
              <a:t>https://youtu.be/d914EnpU4Fo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816b8583c9_0_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For more information visit:</a:t>
            </a:r>
            <a:endParaRPr dirty="0"/>
          </a:p>
        </p:txBody>
      </p:sp>
      <p:sp>
        <p:nvSpPr>
          <p:cNvPr id="112" name="Google Shape;112;g816b8583c9_0_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+mn-lt"/>
                <a:ea typeface="Arial"/>
                <a:cs typeface="Arial"/>
                <a:sym typeface="Arial"/>
              </a:rPr>
              <a:t>CDC Information for 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  <a:ea typeface="Arial"/>
                <a:cs typeface="Arial"/>
                <a:sym typeface="Arial"/>
              </a:rPr>
              <a:t>COVID19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  <a:ea typeface="Arial"/>
                <a:cs typeface="Arial"/>
                <a:sym typeface="Arial"/>
              </a:rPr>
              <a:t>: </a:t>
            </a:r>
            <a:r>
              <a:rPr lang="en-US" sz="1600" u="sng" dirty="0" smtClean="0">
                <a:solidFill>
                  <a:schemeClr val="hlink"/>
                </a:solidFill>
                <a:latin typeface="+mn-lt"/>
                <a:ea typeface="Arial"/>
                <a:cs typeface="Arial"/>
                <a:sym typeface="Arial"/>
                <a:hlinkClick r:id="rId3"/>
              </a:rPr>
              <a:t>https</a:t>
            </a:r>
            <a:r>
              <a:rPr lang="en-US" sz="1600" u="sng" dirty="0">
                <a:solidFill>
                  <a:schemeClr val="hlink"/>
                </a:solidFill>
                <a:latin typeface="+mn-lt"/>
                <a:ea typeface="Arial"/>
                <a:cs typeface="Arial"/>
                <a:sym typeface="Arial"/>
                <a:hlinkClick r:id="rId3"/>
              </a:rPr>
              <a:t>://</a:t>
            </a:r>
            <a:r>
              <a:rPr lang="en-US" sz="1600" u="sng" dirty="0" smtClean="0">
                <a:solidFill>
                  <a:schemeClr val="hlink"/>
                </a:solidFill>
                <a:latin typeface="+mn-lt"/>
                <a:ea typeface="Arial"/>
                <a:cs typeface="Arial"/>
                <a:sym typeface="Arial"/>
                <a:hlinkClick r:id="rId3"/>
              </a:rPr>
              <a:t>www.cdc.gov/coronavirus/2019-ncov/index.html</a:t>
            </a:r>
            <a:endParaRPr lang="en-US" sz="1600" u="sng" dirty="0" smtClean="0">
              <a:solidFill>
                <a:schemeClr val="hlink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lang="en-US" sz="1600" u="sng" dirty="0">
              <a:solidFill>
                <a:schemeClr val="hlink"/>
              </a:solidFill>
              <a:latin typeface="+mn-lt"/>
              <a:cs typeface="Arial"/>
              <a:sym typeface="Arial"/>
            </a:endParaRPr>
          </a:p>
          <a:p>
            <a:pPr marL="0" lvl="0" indent="0">
              <a:buNone/>
            </a:pPr>
            <a:r>
              <a:rPr lang="en-US" sz="1600" b="1" dirty="0" smtClean="0">
                <a:latin typeface="+mn-lt"/>
              </a:rPr>
              <a:t>Washing Your Hands Video from the CDC: </a:t>
            </a:r>
            <a:r>
              <a:rPr lang="en-US" sz="1600" dirty="0">
                <a:latin typeface="+mn-lt"/>
                <a:hlinkClick r:id="rId4" tooltip="Share link"/>
              </a:rPr>
              <a:t>https://youtu.be/d914EnpU4Fo</a:t>
            </a:r>
            <a:endParaRPr lang="en-US" sz="1600" dirty="0" smtClean="0">
              <a:latin typeface="+mn-lt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lang="en-US" sz="1600" dirty="0" smtClean="0">
              <a:latin typeface="+mn-lt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600" b="1" dirty="0" smtClean="0">
                <a:latin typeface="+mn-lt"/>
              </a:rPr>
              <a:t>ISSA Website: </a:t>
            </a:r>
            <a:r>
              <a:rPr lang="en-US" sz="1600" dirty="0" smtClean="0">
                <a:latin typeface="+mn-lt"/>
                <a:hlinkClick r:id="rId5"/>
              </a:rPr>
              <a:t>https</a:t>
            </a:r>
            <a:r>
              <a:rPr lang="en-US" sz="1600" dirty="0">
                <a:latin typeface="+mn-lt"/>
                <a:hlinkClick r:id="rId5"/>
              </a:rPr>
              <a:t>://www.issa.com/</a:t>
            </a:r>
            <a:endParaRPr lang="en-US" sz="1600" dirty="0">
              <a:latin typeface="+mn-lt"/>
            </a:endParaRPr>
          </a:p>
          <a:p>
            <a:pPr marL="0" lvl="0" indent="0">
              <a:buNone/>
            </a:pPr>
            <a:endParaRPr lang="en-US" sz="1600" dirty="0" smtClean="0">
              <a:latin typeface="+mn-lt"/>
            </a:endParaRPr>
          </a:p>
          <a:p>
            <a:pPr marL="0" lvl="0" indent="0">
              <a:buNone/>
            </a:pPr>
            <a:r>
              <a:rPr lang="en-US" sz="1600" b="1" dirty="0" smtClean="0">
                <a:latin typeface="+mn-lt"/>
              </a:rPr>
              <a:t>OSHA </a:t>
            </a:r>
            <a:r>
              <a:rPr lang="en-US" sz="1600" b="1" dirty="0" smtClean="0">
                <a:latin typeface="+mn-lt"/>
              </a:rPr>
              <a:t>Guidelines for COVID-19: </a:t>
            </a:r>
            <a:r>
              <a:rPr lang="en-US" sz="1600" dirty="0">
                <a:latin typeface="+mn-lt"/>
                <a:hlinkClick r:id="rId6"/>
              </a:rPr>
              <a:t>https://</a:t>
            </a:r>
            <a:r>
              <a:rPr lang="en-US" sz="1600" dirty="0" smtClean="0">
                <a:latin typeface="+mn-lt"/>
                <a:hlinkClick r:id="rId6"/>
              </a:rPr>
              <a:t>www.osha.gov/Publications/OSHA3990.pdf</a:t>
            </a:r>
            <a:endParaRPr lang="en-US" sz="1600" dirty="0" smtClean="0">
              <a:latin typeface="+mn-lt"/>
            </a:endParaRPr>
          </a:p>
          <a:p>
            <a:pPr marL="0" lvl="0" indent="0">
              <a:buNone/>
            </a:pPr>
            <a:endParaRPr lang="en-US" sz="1600" dirty="0">
              <a:latin typeface="+mn-lt"/>
            </a:endParaRPr>
          </a:p>
          <a:p>
            <a:pPr marL="0" lvl="0" indent="0">
              <a:buNone/>
            </a:pPr>
            <a:r>
              <a:rPr lang="en-US" sz="1600" b="1" dirty="0" smtClean="0">
                <a:latin typeface="+mn-lt"/>
              </a:rPr>
              <a:t>EPA Website: </a:t>
            </a:r>
            <a:r>
              <a:rPr lang="en-US" sz="1600" dirty="0">
                <a:latin typeface="+mn-lt"/>
                <a:hlinkClick r:id="rId7"/>
              </a:rPr>
              <a:t>https://www.epa.gov/</a:t>
            </a:r>
            <a:endParaRPr sz="1600" dirty="0">
              <a:latin typeface="+mn-lt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6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157</Words>
  <Application>Microsoft Office PowerPoint</Application>
  <PresentationFormat>Custom</PresentationFormat>
  <Paragraphs>25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What is COVID-19?</vt:lpstr>
      <vt:lpstr>PowerPoint Presentation</vt:lpstr>
      <vt:lpstr>PowerPoint Presentation</vt:lpstr>
      <vt:lpstr>PowerPoint Presentation</vt:lpstr>
      <vt:lpstr>For more information visit: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Paul Collum</cp:lastModifiedBy>
  <cp:revision>5</cp:revision>
  <dcterms:created xsi:type="dcterms:W3CDTF">2020-03-13T14:25:20Z</dcterms:created>
  <dcterms:modified xsi:type="dcterms:W3CDTF">2020-03-13T19:48:02Z</dcterms:modified>
</cp:coreProperties>
</file>